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F7F7"/>
    <a:srgbClr val="875404"/>
    <a:srgbClr val="3955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040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2A639F-BB3B-4BBE-8679-4942AF6D1519}" type="datetimeFigureOut">
              <a:rPr lang="en-GB" smtClean="0"/>
              <a:pPr/>
              <a:t>28/07/2014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E45A3D-1D83-45C4-8459-6FB797EBF83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2678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E45A3D-1D83-45C4-8459-6FB797EBF839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7DFDC-86A6-4096-A936-11115EB77BB2}" type="datetimeFigureOut">
              <a:rPr lang="en-US" smtClean="0"/>
              <a:pPr/>
              <a:t>7/28/2014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1C936-06AA-42AC-A6B8-72555496A96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7DFDC-86A6-4096-A936-11115EB77BB2}" type="datetimeFigureOut">
              <a:rPr lang="en-US" smtClean="0"/>
              <a:pPr/>
              <a:t>7/28/2014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1C936-06AA-42AC-A6B8-72555496A96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7DFDC-86A6-4096-A936-11115EB77BB2}" type="datetimeFigureOut">
              <a:rPr lang="en-US" smtClean="0"/>
              <a:pPr/>
              <a:t>7/28/2014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1C936-06AA-42AC-A6B8-72555496A96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7DFDC-86A6-4096-A936-11115EB77BB2}" type="datetimeFigureOut">
              <a:rPr lang="en-US" smtClean="0"/>
              <a:pPr/>
              <a:t>7/28/2014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1C936-06AA-42AC-A6B8-72555496A96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7DFDC-86A6-4096-A936-11115EB77BB2}" type="datetimeFigureOut">
              <a:rPr lang="en-US" smtClean="0"/>
              <a:pPr/>
              <a:t>7/28/2014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1C936-06AA-42AC-A6B8-72555496A96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1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7DFDC-86A6-4096-A936-11115EB77BB2}" type="datetimeFigureOut">
              <a:rPr lang="en-US" smtClean="0"/>
              <a:pPr/>
              <a:t>7/28/2014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1C936-06AA-42AC-A6B8-72555496A96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7DFDC-86A6-4096-A936-11115EB77BB2}" type="datetimeFigureOut">
              <a:rPr lang="en-US" smtClean="0"/>
              <a:pPr/>
              <a:t>7/28/2014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1C936-06AA-42AC-A6B8-72555496A96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7DFDC-86A6-4096-A936-11115EB77BB2}" type="datetimeFigureOut">
              <a:rPr lang="en-US" smtClean="0"/>
              <a:pPr/>
              <a:t>7/28/2014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1C936-06AA-42AC-A6B8-72555496A96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7DFDC-86A6-4096-A936-11115EB77BB2}" type="datetimeFigureOut">
              <a:rPr lang="en-US" smtClean="0"/>
              <a:pPr/>
              <a:t>7/28/2014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1C936-06AA-42AC-A6B8-72555496A96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7DFDC-86A6-4096-A936-11115EB77BB2}" type="datetimeFigureOut">
              <a:rPr lang="en-US" smtClean="0"/>
              <a:pPr/>
              <a:t>7/28/2014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1C936-06AA-42AC-A6B8-72555496A96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7DFDC-86A6-4096-A936-11115EB77BB2}" type="datetimeFigureOut">
              <a:rPr lang="en-US" smtClean="0"/>
              <a:pPr/>
              <a:t>7/28/2014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1C936-06AA-42AC-A6B8-72555496A96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7DFDC-86A6-4096-A936-11115EB77BB2}" type="datetimeFigureOut">
              <a:rPr lang="en-US" smtClean="0"/>
              <a:pPr/>
              <a:t>7/28/2014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1C936-06AA-42AC-A6B8-72555496A96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" Type="http://schemas.openxmlformats.org/officeDocument/2006/relationships/image" Target="../media/image1.png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24" Type="http://schemas.openxmlformats.org/officeDocument/2006/relationships/image" Target="../media/image22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/>
          <p:cNvSpPr/>
          <p:nvPr/>
        </p:nvSpPr>
        <p:spPr>
          <a:xfrm>
            <a:off x="3961999" y="4548610"/>
            <a:ext cx="2112644" cy="278530"/>
          </a:xfrm>
          <a:prstGeom prst="rect">
            <a:avLst/>
          </a:pr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1100" dirty="0" smtClean="0">
                <a:latin typeface="Ubuntu" pitchFamily="34" charset="0"/>
                <a:cs typeface="Arial" pitchFamily="34" charset="0"/>
              </a:rPr>
              <a:t>HBase</a:t>
            </a:r>
          </a:p>
        </p:txBody>
      </p:sp>
      <p:sp>
        <p:nvSpPr>
          <p:cNvPr id="48" name="Snip Diagonal Corner Rectangle 47"/>
          <p:cNvSpPr/>
          <p:nvPr/>
        </p:nvSpPr>
        <p:spPr>
          <a:xfrm>
            <a:off x="686525" y="3410937"/>
            <a:ext cx="2492920" cy="572644"/>
          </a:xfrm>
          <a:prstGeom prst="snip2DiagRect">
            <a:avLst>
              <a:gd name="adj1" fmla="val 48762"/>
              <a:gd name="adj2" fmla="val 16667"/>
            </a:avLst>
          </a:prstGeom>
          <a:solidFill>
            <a:schemeClr val="tx1">
              <a:lumMod val="85000"/>
              <a:lumOff val="15000"/>
            </a:schemeClr>
          </a:solidFill>
          <a:ln w="19050"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latin typeface="Ubuntu" pitchFamily="34" charset="0"/>
                <a:cs typeface="Arial" pitchFamily="34" charset="0"/>
              </a:rPr>
              <a:t>A type safe &amp; uniform model for </a:t>
            </a:r>
            <a:r>
              <a:rPr lang="da-DK" sz="1200" b="1" dirty="0" smtClean="0">
                <a:latin typeface="Ubuntu" pitchFamily="34" charset="0"/>
                <a:cs typeface="Arial" pitchFamily="34" charset="0"/>
              </a:rPr>
              <a:t>querying</a:t>
            </a:r>
            <a:r>
              <a:rPr lang="da-DK" sz="1200" dirty="0" smtClean="0">
                <a:latin typeface="Ubuntu" pitchFamily="34" charset="0"/>
                <a:cs typeface="Arial" pitchFamily="34" charset="0"/>
              </a:rPr>
              <a:t> any datastore</a:t>
            </a:r>
            <a:endParaRPr lang="en-GB" sz="1200" dirty="0">
              <a:latin typeface="Ubuntu" pitchFamily="34" charset="0"/>
              <a:cs typeface="Arial" pitchFamily="34" charset="0"/>
            </a:endParaRPr>
          </a:p>
        </p:txBody>
      </p:sp>
      <p:sp>
        <p:nvSpPr>
          <p:cNvPr id="50" name="Snip Diagonal Corner Rectangle 49"/>
          <p:cNvSpPr/>
          <p:nvPr/>
        </p:nvSpPr>
        <p:spPr>
          <a:xfrm>
            <a:off x="686525" y="4042591"/>
            <a:ext cx="2492920" cy="570934"/>
          </a:xfrm>
          <a:prstGeom prst="snip2DiagRect">
            <a:avLst>
              <a:gd name="adj1" fmla="val 31831"/>
              <a:gd name="adj2" fmla="val 0"/>
            </a:avLst>
          </a:prstGeom>
          <a:solidFill>
            <a:schemeClr val="tx1">
              <a:lumMod val="85000"/>
              <a:lumOff val="15000"/>
            </a:schemeClr>
          </a:solidFill>
          <a:ln w="19050"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latin typeface="Ubuntu" pitchFamily="34" charset="0"/>
                <a:cs typeface="Arial" pitchFamily="34" charset="0"/>
              </a:rPr>
              <a:t>A built-in </a:t>
            </a:r>
            <a:r>
              <a:rPr lang="da-DK" sz="1200" b="1" dirty="0" smtClean="0">
                <a:latin typeface="Ubuntu" pitchFamily="34" charset="0"/>
                <a:cs typeface="Arial" pitchFamily="34" charset="0"/>
              </a:rPr>
              <a:t>query engine </a:t>
            </a:r>
            <a:r>
              <a:rPr lang="da-DK" sz="1200" dirty="0" smtClean="0">
                <a:latin typeface="Ubuntu" pitchFamily="34" charset="0"/>
                <a:cs typeface="Arial" pitchFamily="34" charset="0"/>
              </a:rPr>
              <a:t>for non-queryable datastores</a:t>
            </a:r>
            <a:endParaRPr lang="en-GB" sz="1200" dirty="0">
              <a:latin typeface="Ubuntu" pitchFamily="34" charset="0"/>
              <a:cs typeface="Arial" pitchFamily="34" charset="0"/>
            </a:endParaRPr>
          </a:p>
        </p:txBody>
      </p:sp>
      <p:sp>
        <p:nvSpPr>
          <p:cNvPr id="51" name="Snip Diagonal Corner Rectangle 50"/>
          <p:cNvSpPr/>
          <p:nvPr/>
        </p:nvSpPr>
        <p:spPr>
          <a:xfrm>
            <a:off x="686525" y="4671155"/>
            <a:ext cx="2492920" cy="576064"/>
          </a:xfrm>
          <a:prstGeom prst="snip2DiagRect">
            <a:avLst>
              <a:gd name="adj1" fmla="val 48762"/>
              <a:gd name="adj2" fmla="val 16667"/>
            </a:avLst>
          </a:prstGeom>
          <a:solidFill>
            <a:schemeClr val="tx1">
              <a:lumMod val="85000"/>
              <a:lumOff val="15000"/>
            </a:schemeClr>
          </a:solidFill>
          <a:ln w="19050"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latin typeface="Ubuntu" pitchFamily="34" charset="0"/>
                <a:cs typeface="Arial" pitchFamily="34" charset="0"/>
              </a:rPr>
              <a:t>Fluent API for </a:t>
            </a:r>
            <a:r>
              <a:rPr lang="da-DK" sz="1200" b="1" dirty="0" smtClean="0">
                <a:latin typeface="Ubuntu" pitchFamily="34" charset="0"/>
                <a:cs typeface="Arial" pitchFamily="34" charset="0"/>
              </a:rPr>
              <a:t>CRUD operations</a:t>
            </a:r>
            <a:r>
              <a:rPr lang="da-DK" sz="1200" dirty="0" smtClean="0">
                <a:latin typeface="Ubuntu" pitchFamily="34" charset="0"/>
                <a:cs typeface="Arial" pitchFamily="34" charset="0"/>
              </a:rPr>
              <a:t> on any data</a:t>
            </a:r>
            <a:endParaRPr lang="en-GB" sz="1200" dirty="0">
              <a:latin typeface="Ubuntu" pitchFamily="34" charset="0"/>
              <a:cs typeface="Arial" pitchFamily="34" charset="0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6302916" y="1348685"/>
            <a:ext cx="2737332" cy="1684512"/>
          </a:xfrm>
          <a:prstGeom prst="round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100">
              <a:latin typeface="Ubuntu" pitchFamily="34" charset="0"/>
              <a:cs typeface="Arial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3293" y="2612069"/>
            <a:ext cx="510634" cy="278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16527" y="1773151"/>
            <a:ext cx="1921841" cy="417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8"/>
          <p:cNvSpPr/>
          <p:nvPr/>
        </p:nvSpPr>
        <p:spPr>
          <a:xfrm>
            <a:off x="3957082" y="1299609"/>
            <a:ext cx="3171422" cy="348162"/>
          </a:xfrm>
          <a:prstGeom prst="rect">
            <a:avLst/>
          </a:pr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1100" dirty="0" smtClean="0">
                <a:latin typeface="Ubuntu" pitchFamily="34" charset="0"/>
                <a:cs typeface="Arial" pitchFamily="34" charset="0"/>
              </a:rPr>
              <a:t>Relational databases (JDBC)</a:t>
            </a:r>
          </a:p>
        </p:txBody>
      </p:sp>
      <p:sp>
        <p:nvSpPr>
          <p:cNvPr id="49" name="Snip Diagonal Corner Rectangle 48"/>
          <p:cNvSpPr/>
          <p:nvPr/>
        </p:nvSpPr>
        <p:spPr>
          <a:xfrm>
            <a:off x="6881643" y="1229977"/>
            <a:ext cx="2088972" cy="480204"/>
          </a:xfrm>
          <a:prstGeom prst="snip2DiagRect">
            <a:avLst>
              <a:gd name="adj1" fmla="val 48762"/>
              <a:gd name="adj2" fmla="val 16667"/>
            </a:avLst>
          </a:prstGeom>
          <a:solidFill>
            <a:schemeClr val="tx1">
              <a:lumMod val="85000"/>
              <a:lumOff val="15000"/>
            </a:schemeClr>
          </a:solidFill>
          <a:ln w="19050"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latin typeface="Ubuntu" pitchFamily="34" charset="0"/>
                <a:cs typeface="Arial" pitchFamily="34" charset="0"/>
              </a:rPr>
              <a:t>Utilize native query abilities in databases</a:t>
            </a:r>
            <a:endParaRPr lang="en-GB" sz="1200" dirty="0">
              <a:latin typeface="Ubuntu" pitchFamily="34" charset="0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48828" y="2120755"/>
            <a:ext cx="2451044" cy="417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338369" y="1869572"/>
            <a:ext cx="611538" cy="28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949042" y="2640807"/>
            <a:ext cx="373341" cy="203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425924" y="2682259"/>
            <a:ext cx="754443" cy="159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286748" y="2654404"/>
            <a:ext cx="595692" cy="182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Rectangle 13"/>
          <p:cNvSpPr/>
          <p:nvPr/>
        </p:nvSpPr>
        <p:spPr>
          <a:xfrm>
            <a:off x="3957081" y="2545854"/>
            <a:ext cx="2089885" cy="278530"/>
          </a:xfrm>
          <a:prstGeom prst="rect">
            <a:avLst/>
          </a:pr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1100" dirty="0" smtClean="0">
                <a:latin typeface="Ubuntu" pitchFamily="34" charset="0"/>
                <a:cs typeface="Arial" pitchFamily="34" charset="0"/>
              </a:rPr>
              <a:t>XML files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957315" y="4960612"/>
            <a:ext cx="2117327" cy="278530"/>
          </a:xfrm>
          <a:prstGeom prst="rect">
            <a:avLst/>
          </a:pr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1100" dirty="0" smtClean="0">
                <a:latin typeface="Ubuntu" pitchFamily="34" charset="0"/>
                <a:cs typeface="Arial" pitchFamily="34" charset="0"/>
              </a:rPr>
              <a:t>OpenOffice.org (.odb)</a:t>
            </a:r>
          </a:p>
        </p:txBody>
      </p:sp>
      <p:pic>
        <p:nvPicPr>
          <p:cNvPr id="3" name="Picture 4" descr="C:\dev\eclipse-analyzerbeans\workspace\DataCleaner\DataCleaner-core\src\main\resources\images\datastore-types\odb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750004" y="4981258"/>
            <a:ext cx="302400" cy="302400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3957082" y="2163123"/>
            <a:ext cx="2088972" cy="278530"/>
          </a:xfrm>
          <a:prstGeom prst="rect">
            <a:avLst/>
          </a:pr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1100" dirty="0" smtClean="0">
                <a:latin typeface="Ubuntu" pitchFamily="34" charset="0"/>
                <a:cs typeface="Arial" pitchFamily="34" charset="0"/>
              </a:rPr>
              <a:t>MS Excel</a:t>
            </a:r>
          </a:p>
        </p:txBody>
      </p:sp>
      <p:pic>
        <p:nvPicPr>
          <p:cNvPr id="4" name="Picture 5" descr="C:\dev\eclipse-analyzerbeans\workspace\DataCleaner\DataCleaner-core\src\main\resources\images\datastore-types\excel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743178" y="2192318"/>
            <a:ext cx="302400" cy="302400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3957082" y="1782113"/>
            <a:ext cx="2088972" cy="277974"/>
          </a:xfrm>
          <a:prstGeom prst="rect">
            <a:avLst/>
          </a:pr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1100" dirty="0" smtClean="0">
                <a:latin typeface="Ubuntu" pitchFamily="34" charset="0"/>
                <a:cs typeface="Arial" pitchFamily="34" charset="0"/>
              </a:rPr>
              <a:t>CSV files</a:t>
            </a:r>
          </a:p>
        </p:txBody>
      </p:sp>
      <p:pic>
        <p:nvPicPr>
          <p:cNvPr id="5" name="Picture 6" descr="C:\dev\eclipse-analyzerbeans\workspace\DataCleaner\DataCleaner-core\src\main\resources\images\datastore-types\csv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731209" y="1819923"/>
            <a:ext cx="300233" cy="300233"/>
          </a:xfrm>
          <a:prstGeom prst="rect">
            <a:avLst/>
          </a:prstGeom>
          <a:noFill/>
        </p:spPr>
      </p:pic>
      <p:sp>
        <p:nvSpPr>
          <p:cNvPr id="30" name="Rectangle 29"/>
          <p:cNvSpPr/>
          <p:nvPr/>
        </p:nvSpPr>
        <p:spPr>
          <a:xfrm>
            <a:off x="3957082" y="3356992"/>
            <a:ext cx="2088972" cy="278530"/>
          </a:xfrm>
          <a:prstGeom prst="rect">
            <a:avLst/>
          </a:pr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1100" dirty="0" smtClean="0">
                <a:latin typeface="Ubuntu" pitchFamily="34" charset="0"/>
                <a:cs typeface="Arial" pitchFamily="34" charset="0"/>
              </a:rPr>
              <a:t>Fixed width</a:t>
            </a:r>
          </a:p>
        </p:txBody>
      </p:sp>
      <p:pic>
        <p:nvPicPr>
          <p:cNvPr id="16" name="Picture 9" descr="C:\dev\eclipse-analyzerbeans\workspace\DataCleaner\DataCleaner-core\src\main\resources\images\datastore-types\fixedwidth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749528" y="3388846"/>
            <a:ext cx="302400" cy="302400"/>
          </a:xfrm>
          <a:prstGeom prst="rect">
            <a:avLst/>
          </a:prstGeom>
          <a:noFill/>
        </p:spPr>
      </p:pic>
      <p:sp>
        <p:nvSpPr>
          <p:cNvPr id="23" name="Rectangle 22"/>
          <p:cNvSpPr/>
          <p:nvPr/>
        </p:nvSpPr>
        <p:spPr>
          <a:xfrm>
            <a:off x="3956650" y="4153886"/>
            <a:ext cx="2105640" cy="278530"/>
          </a:xfrm>
          <a:prstGeom prst="rect">
            <a:avLst/>
          </a:pr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1100" dirty="0" smtClean="0">
                <a:latin typeface="Ubuntu" pitchFamily="34" charset="0"/>
                <a:cs typeface="Arial" pitchFamily="34" charset="0"/>
              </a:rPr>
              <a:t>MongoDB</a:t>
            </a:r>
          </a:p>
        </p:txBody>
      </p:sp>
      <p:pic>
        <p:nvPicPr>
          <p:cNvPr id="8" name="Picture 2" descr="C:\dev\eclipse\workspace\DataCleaner\core\src\main\resources\images\datastore-types\mongodb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726481" y="4162456"/>
            <a:ext cx="348162" cy="352743"/>
          </a:xfrm>
          <a:prstGeom prst="rect">
            <a:avLst/>
          </a:prstGeom>
          <a:noFill/>
        </p:spPr>
      </p:pic>
      <p:sp>
        <p:nvSpPr>
          <p:cNvPr id="34" name="Rectangle 33"/>
          <p:cNvSpPr/>
          <p:nvPr/>
        </p:nvSpPr>
        <p:spPr>
          <a:xfrm>
            <a:off x="3965934" y="3746098"/>
            <a:ext cx="2081033" cy="278530"/>
          </a:xfrm>
          <a:prstGeom prst="rect">
            <a:avLst/>
          </a:pr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1100" dirty="0" smtClean="0">
                <a:latin typeface="Ubuntu" pitchFamily="34" charset="0"/>
                <a:cs typeface="Arial" pitchFamily="34" charset="0"/>
              </a:rPr>
              <a:t>CouchDB</a:t>
            </a:r>
          </a:p>
        </p:txBody>
      </p:sp>
      <p:pic>
        <p:nvPicPr>
          <p:cNvPr id="2050" name="Picture 2" descr="http://couchdb.apache.org/image/couch.png"/>
          <p:cNvPicPr>
            <a:picLocks noChangeAspect="1" noChangeArrowheads="1"/>
          </p:cNvPicPr>
          <p:nvPr/>
        </p:nvPicPr>
        <p:blipFill>
          <a:blip r:embed="rId15" cstate="print"/>
          <a:srcRect b="25001"/>
          <a:stretch>
            <a:fillRect/>
          </a:stretch>
        </p:blipFill>
        <p:spPr bwMode="auto">
          <a:xfrm>
            <a:off x="5686644" y="3809835"/>
            <a:ext cx="348162" cy="293758"/>
          </a:xfrm>
          <a:prstGeom prst="rect">
            <a:avLst/>
          </a:prstGeom>
          <a:noFill/>
        </p:spPr>
      </p:pic>
      <p:sp>
        <p:nvSpPr>
          <p:cNvPr id="33" name="Rectangle 32"/>
          <p:cNvSpPr/>
          <p:nvPr/>
        </p:nvSpPr>
        <p:spPr>
          <a:xfrm>
            <a:off x="3965934" y="5372502"/>
            <a:ext cx="2105640" cy="277212"/>
          </a:xfrm>
          <a:prstGeom prst="rect">
            <a:avLst/>
          </a:pr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1100" dirty="0" smtClean="0">
                <a:latin typeface="Ubuntu" pitchFamily="34" charset="0"/>
                <a:cs typeface="Arial" pitchFamily="34" charset="0"/>
              </a:rPr>
              <a:t>Java objects</a:t>
            </a:r>
          </a:p>
        </p:txBody>
      </p:sp>
      <p:grpSp>
        <p:nvGrpSpPr>
          <p:cNvPr id="38" name="Group 37"/>
          <p:cNvGrpSpPr/>
          <p:nvPr/>
        </p:nvGrpSpPr>
        <p:grpSpPr>
          <a:xfrm>
            <a:off x="5803321" y="5413882"/>
            <a:ext cx="237147" cy="257470"/>
            <a:chOff x="5531940" y="5457839"/>
            <a:chExt cx="285752" cy="357190"/>
          </a:xfrm>
        </p:grpSpPr>
        <p:sp>
          <p:nvSpPr>
            <p:cNvPr id="37" name="Rectangle 36"/>
            <p:cNvSpPr/>
            <p:nvPr/>
          </p:nvSpPr>
          <p:spPr>
            <a:xfrm>
              <a:off x="5531940" y="5457839"/>
              <a:ext cx="285752" cy="3571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100">
                <a:latin typeface="Ubuntu" pitchFamily="34" charset="0"/>
                <a:cs typeface="Arial" pitchFamily="34" charset="0"/>
              </a:endParaRPr>
            </a:p>
          </p:txBody>
        </p:sp>
        <p:pic>
          <p:nvPicPr>
            <p:cNvPr id="2052" name="Picture 4" descr="http://www.devoxx.com/download/attachments/6389786/logo_java.png?version=1&amp;modificationDate=1340611802873"/>
            <p:cNvPicPr>
              <a:picLocks noChangeAspect="1" noChangeArrowheads="1"/>
            </p:cNvPicPr>
            <p:nvPr/>
          </p:nvPicPr>
          <p:blipFill>
            <a:blip r:embed="rId16" cstate="print"/>
            <a:srcRect b="28600"/>
            <a:stretch>
              <a:fillRect/>
            </a:stretch>
          </p:blipFill>
          <p:spPr bwMode="auto">
            <a:xfrm>
              <a:off x="5567108" y="5481652"/>
              <a:ext cx="215141" cy="285752"/>
            </a:xfrm>
            <a:prstGeom prst="rect">
              <a:avLst/>
            </a:prstGeom>
            <a:noFill/>
          </p:spPr>
        </p:pic>
      </p:grpSp>
      <p:sp>
        <p:nvSpPr>
          <p:cNvPr id="39" name="Rectangle 38"/>
          <p:cNvSpPr/>
          <p:nvPr/>
        </p:nvSpPr>
        <p:spPr>
          <a:xfrm>
            <a:off x="3962028" y="5769915"/>
            <a:ext cx="2105640" cy="277212"/>
          </a:xfrm>
          <a:prstGeom prst="rect">
            <a:avLst/>
          </a:pr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1100" dirty="0" smtClean="0">
                <a:latin typeface="Ubuntu" pitchFamily="34" charset="0"/>
                <a:cs typeface="Arial" pitchFamily="34" charset="0"/>
              </a:rPr>
              <a:t>Salesforce.com</a:t>
            </a:r>
          </a:p>
        </p:txBody>
      </p:sp>
      <p:sp>
        <p:nvSpPr>
          <p:cNvPr id="42" name="Rectangle 41"/>
          <p:cNvSpPr/>
          <p:nvPr/>
        </p:nvSpPr>
        <p:spPr>
          <a:xfrm>
            <a:off x="3962028" y="6185934"/>
            <a:ext cx="2105640" cy="277212"/>
          </a:xfrm>
          <a:prstGeom prst="rect">
            <a:avLst/>
          </a:pr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1100" dirty="0" smtClean="0">
                <a:latin typeface="Ubuntu" pitchFamily="34" charset="0"/>
                <a:cs typeface="Arial" pitchFamily="34" charset="0"/>
              </a:rPr>
              <a:t>SugarCRM</a:t>
            </a:r>
          </a:p>
        </p:txBody>
      </p:sp>
      <p:pic>
        <p:nvPicPr>
          <p:cNvPr id="18" name="Picture 2" descr="C:\dev\eclipse\workspace\DataCleaner\desktop\src\main\resources\images\window\banner-salesforce.png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5652120" y="5799363"/>
            <a:ext cx="449488" cy="359591"/>
          </a:xfrm>
          <a:prstGeom prst="rect">
            <a:avLst/>
          </a:prstGeom>
          <a:noFill/>
        </p:spPr>
      </p:pic>
      <p:pic>
        <p:nvPicPr>
          <p:cNvPr id="20" name="Picture 4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5724128" y="6243099"/>
            <a:ext cx="322839" cy="293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Rectangle 11"/>
          <p:cNvSpPr/>
          <p:nvPr/>
        </p:nvSpPr>
        <p:spPr>
          <a:xfrm>
            <a:off x="7236296" y="4365104"/>
            <a:ext cx="1656184" cy="27853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1100" dirty="0" smtClean="0">
                <a:latin typeface="Ubuntu" pitchFamily="34" charset="0"/>
                <a:cs typeface="Arial" pitchFamily="34" charset="0"/>
              </a:rPr>
              <a:t>dBase (.dbf)</a:t>
            </a:r>
          </a:p>
        </p:txBody>
      </p:sp>
      <p:pic>
        <p:nvPicPr>
          <p:cNvPr id="7" name="Picture 7" descr="C:\dev\eclipse-analyzerbeans\workspace\DataCleaner\DataCleaner-core\src\main\resources\images\datastore-types\dbase.png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8537122" y="4331196"/>
            <a:ext cx="350901" cy="350901"/>
          </a:xfrm>
          <a:prstGeom prst="rect">
            <a:avLst/>
          </a:prstGeom>
          <a:noFill/>
        </p:spPr>
      </p:pic>
      <p:sp>
        <p:nvSpPr>
          <p:cNvPr id="43" name="Rounded Rectangle 42"/>
          <p:cNvSpPr/>
          <p:nvPr/>
        </p:nvSpPr>
        <p:spPr>
          <a:xfrm>
            <a:off x="6804248" y="4077072"/>
            <a:ext cx="2244124" cy="1584176"/>
          </a:xfrm>
          <a:prstGeom prst="round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100">
              <a:latin typeface="Ubuntu" pitchFamily="34" charset="0"/>
              <a:cs typeface="Arial" pitchFamily="34" charset="0"/>
            </a:endParaRPr>
          </a:p>
        </p:txBody>
      </p:sp>
      <p:sp>
        <p:nvSpPr>
          <p:cNvPr id="44" name="Snip Diagonal Corner Rectangle 43"/>
          <p:cNvSpPr/>
          <p:nvPr/>
        </p:nvSpPr>
        <p:spPr>
          <a:xfrm>
            <a:off x="6876256" y="3789040"/>
            <a:ext cx="2088972" cy="421128"/>
          </a:xfrm>
          <a:prstGeom prst="snip2DiagRect">
            <a:avLst>
              <a:gd name="adj1" fmla="val 48762"/>
              <a:gd name="adj2" fmla="val 16667"/>
            </a:avLst>
          </a:prstGeom>
          <a:solidFill>
            <a:schemeClr val="tx1">
              <a:lumMod val="85000"/>
              <a:lumOff val="15000"/>
            </a:schemeClr>
          </a:solidFill>
          <a:ln w="19050"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latin typeface="Ubuntu" pitchFamily="34" charset="0"/>
                <a:cs typeface="Arial" pitchFamily="34" charset="0"/>
              </a:rPr>
              <a:t>Third party extensions </a:t>
            </a:r>
            <a:r>
              <a:rPr lang="da-DK" sz="1200" smtClean="0">
                <a:latin typeface="Ubuntu" pitchFamily="34" charset="0"/>
                <a:cs typeface="Arial" pitchFamily="34" charset="0"/>
              </a:rPr>
              <a:t>(non-Apache ‘extras’)</a:t>
            </a:r>
            <a:endParaRPr lang="en-GB" sz="1200" dirty="0">
              <a:latin typeface="Ubuntu" pitchFamily="34" charset="0"/>
              <a:cs typeface="Arial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7236296" y="4725144"/>
            <a:ext cx="1656184" cy="27853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1100" dirty="0" smtClean="0">
                <a:latin typeface="Ubuntu" pitchFamily="34" charset="0"/>
                <a:cs typeface="Arial" pitchFamily="34" charset="0"/>
              </a:rPr>
              <a:t>SAS (.sas7bdat)</a:t>
            </a:r>
          </a:p>
        </p:txBody>
      </p:sp>
      <p:pic>
        <p:nvPicPr>
          <p:cNvPr id="19" name="Picture 2" descr="C:\dev\eclipse\workspace\DataCleaner\desktop\src\main\resources\images\datastore-types\sas.png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8527597" y="4718670"/>
            <a:ext cx="360040" cy="315853"/>
          </a:xfrm>
          <a:prstGeom prst="rect">
            <a:avLst/>
          </a:prstGeom>
          <a:noFill/>
        </p:spPr>
      </p:pic>
      <p:pic>
        <p:nvPicPr>
          <p:cNvPr id="22" name="Picture 5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154231" y="1598409"/>
            <a:ext cx="1778754" cy="548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10" descr="C:\Documents and Settings\kaspers\My Documents\My Dropbox\Graphics\MM\IconMetaModel.png"/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1278794" y="1324348"/>
            <a:ext cx="667816" cy="667815"/>
          </a:xfrm>
          <a:prstGeom prst="rect">
            <a:avLst/>
          </a:prstGeom>
          <a:noFill/>
        </p:spPr>
      </p:pic>
      <p:pic>
        <p:nvPicPr>
          <p:cNvPr id="2" name="Picture 3" descr="C:\dev\eclipse-analyzerbeans\workspace\DataCleaner\DataCleaner-core\src\main\resources\images\datastore-types\xml.png"/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5736828" y="2588800"/>
            <a:ext cx="303105" cy="303105"/>
          </a:xfrm>
          <a:prstGeom prst="rect">
            <a:avLst/>
          </a:prstGeom>
          <a:noFill/>
        </p:spPr>
      </p:pic>
      <p:sp>
        <p:nvSpPr>
          <p:cNvPr id="15" name="Rectangle 14"/>
          <p:cNvSpPr/>
          <p:nvPr/>
        </p:nvSpPr>
        <p:spPr>
          <a:xfrm>
            <a:off x="7236296" y="5085184"/>
            <a:ext cx="1656184" cy="27853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1100" dirty="0" smtClean="0">
                <a:latin typeface="Ubuntu" pitchFamily="34" charset="0"/>
                <a:cs typeface="Arial" pitchFamily="34" charset="0"/>
              </a:rPr>
              <a:t>MS Access</a:t>
            </a:r>
          </a:p>
        </p:txBody>
      </p:sp>
      <p:pic>
        <p:nvPicPr>
          <p:cNvPr id="1026" name="Picture 2" descr="C:\dev\eclipse-analyzerbeans\workspace\DataCleaner\DataCleaner-core\src\main\resources\images\datastore-types\access.png"/>
          <p:cNvPicPr>
            <a:picLocks noChangeAspect="1" noChangeArrowheads="1"/>
          </p:cNvPicPr>
          <p:nvPr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8518072" y="5051276"/>
            <a:ext cx="374408" cy="374408"/>
          </a:xfrm>
          <a:prstGeom prst="rect">
            <a:avLst/>
          </a:prstGeom>
          <a:noFill/>
        </p:spPr>
      </p:pic>
      <p:sp>
        <p:nvSpPr>
          <p:cNvPr id="25" name="TextBox 24"/>
          <p:cNvSpPr txBox="1"/>
          <p:nvPr/>
        </p:nvSpPr>
        <p:spPr>
          <a:xfrm>
            <a:off x="185316" y="1647771"/>
            <a:ext cx="352258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000" dirty="0" smtClean="0">
                <a:latin typeface="Ubuntu" pitchFamily="34" charset="0"/>
              </a:rPr>
              <a:t>		Apache</a:t>
            </a:r>
          </a:p>
          <a:p>
            <a:r>
              <a:rPr lang="da-DK" sz="4400" b="1" dirty="0" smtClean="0">
                <a:latin typeface="Ubuntu" pitchFamily="34" charset="0"/>
              </a:rPr>
              <a:t>MetaModel</a:t>
            </a:r>
            <a:endParaRPr lang="da-DK" sz="4400" dirty="0">
              <a:latin typeface="Ubuntu" pitchFamily="34" charset="0"/>
            </a:endParaRPr>
          </a:p>
          <a:p>
            <a:r>
              <a:rPr lang="da-DK" sz="2400" dirty="0" smtClean="0">
                <a:latin typeface="Ubuntu" pitchFamily="34" charset="0"/>
              </a:rPr>
              <a:t>(incubating)</a:t>
            </a:r>
            <a:endParaRPr lang="da-DK" sz="2400" dirty="0">
              <a:latin typeface="Ubuntu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4603" y="4577184"/>
            <a:ext cx="300888" cy="30088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53" name="Rectangle 52"/>
          <p:cNvSpPr/>
          <p:nvPr/>
        </p:nvSpPr>
        <p:spPr>
          <a:xfrm>
            <a:off x="3942470" y="2955004"/>
            <a:ext cx="2088972" cy="278530"/>
          </a:xfrm>
          <a:prstGeom prst="rect">
            <a:avLst/>
          </a:pr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1100" smtClean="0">
                <a:latin typeface="Ubuntu" pitchFamily="34" charset="0"/>
                <a:cs typeface="Arial" pitchFamily="34" charset="0"/>
              </a:rPr>
              <a:t>JSON data</a:t>
            </a:r>
            <a:endParaRPr lang="da-DK" sz="1100" dirty="0" smtClean="0">
              <a:latin typeface="Ubuntu" pitchFamily="34" charset="0"/>
              <a:cs typeface="Arial" pitchFamily="34" charset="0"/>
            </a:endParaRPr>
          </a:p>
        </p:txBody>
      </p:sp>
      <p:pic>
        <p:nvPicPr>
          <p:cNvPr id="56" name="Picture 4" descr="C:\Users\kaspers\git\DataCleaner\desktop\src\main\resources\images\datastore-types\json.png"/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8337" y="2996952"/>
            <a:ext cx="303105" cy="303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76</Words>
  <Application>Microsoft Office PowerPoint</Application>
  <PresentationFormat>On-screen Show (4:3)</PresentationFormat>
  <Paragraphs>25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Human Inference Enterprise BV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Kasper Sørensen</dc:creator>
  <cp:lastModifiedBy>Kasper Sørensen</cp:lastModifiedBy>
  <cp:revision>55</cp:revision>
  <dcterms:created xsi:type="dcterms:W3CDTF">2010-11-17T10:25:07Z</dcterms:created>
  <dcterms:modified xsi:type="dcterms:W3CDTF">2014-07-28T10:41:31Z</dcterms:modified>
</cp:coreProperties>
</file>